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5FFC-7BFE-4405-8EAB-A197F6C0C56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B43EC-1C28-4CF0-A07D-D91608915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0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B43EC-1C28-4CF0-A07D-D916089153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7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1701298"/>
            <a:ext cx="9068586" cy="2590800"/>
          </a:xfrm>
        </p:spPr>
        <p:txBody>
          <a:bodyPr/>
          <a:lstStyle/>
          <a:p>
            <a:r>
              <a:rPr lang="en-IN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 encephalopathy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3634" y="4682062"/>
            <a:ext cx="5079313" cy="71020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IN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Nair</a:t>
            </a:r>
          </a:p>
          <a:p>
            <a:pPr algn="r"/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of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endParaRPr lang="en-I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595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541" y="1479177"/>
            <a:ext cx="111745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 encephalopathy (PSE)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Neuropsychiatric Syndrome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to cirrhosis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Acute encephalopathy can occur in acute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 failure.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occur in portal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hypertensive patients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spontaneous ‘shunting’, or in those with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surgical or TIPS/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shunts (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Transjugular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Intrahepatic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PortoSystemic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Shunt).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Encephalopathy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potentially reversible.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4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565" y="672354"/>
            <a:ext cx="110400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is unknown but several factors are involved.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cirrhosis, the portal blood bypasses the liver via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collaterals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‘toxic’ metabolites pass directly to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the encephalopathy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‘toxic’ substances may be causative factors, principally</a:t>
            </a:r>
          </a:p>
          <a:p>
            <a:pPr algn="just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ammonia, but also free fatty acids, 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mercaptans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accumulation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false neurotransmitters (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octopamine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γ-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aminobutyric acid (GABA) inhibitory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 system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7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1613647"/>
            <a:ext cx="1121484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blood levels of aromatic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(tyrosine and phenylalanine) and reduced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branched chain amino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(valine, leucine and isoleucine) also occur.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 has a major role; ammonia-induced alteration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brain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neurotransmitter balance – especially at the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astrocyte neurone interface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 the leading pathophysiological mechanism.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 is produced by intestinal bacteria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breaking down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protein.</a:t>
            </a:r>
          </a:p>
        </p:txBody>
      </p:sp>
    </p:spTree>
    <p:extLst>
      <p:ext uri="{BB962C8B-B14F-4D97-AF65-F5344CB8AC3E}">
        <p14:creationId xmlns:p14="http://schemas.microsoft.com/office/powerpoint/2010/main" val="207782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329" y="1075765"/>
            <a:ext cx="112955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acute onset often has a precipitating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factor.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becomes increasingly drowsy and comatose.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Chronically, there is a disorder of personality,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intellect, with a reversal of normal sleep rhythm.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changes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fluctuate, and a history from a relative must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obtained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is irritable, confused, disorientated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has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 slurred speech.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1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1" y="645460"/>
            <a:ext cx="112417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features include nausea, vomiting and weakness.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 occurs as the encephalopathy becomes more marked, but there is always hyperreflexia and increased tone.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Convulsions are so very rare that other causes must be looked for.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8221" y="3200005"/>
            <a:ext cx="112417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include: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Fetor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hepaticus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sweet smell to the breath)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coarse flapping tremor seen when the hands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outstretched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wrists hyperextended (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asterixis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Constructional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apraxia, with the patient being unable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write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draw, e.g. a five-pointed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3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446" y="1196788"/>
            <a:ext cx="112417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function, which can be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assessed by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serial-sevens test. A trail-making (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connection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test (the ability to join numbers and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 (in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chronological order) with a pen within a certain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–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standard psychological test for brain dysfunction)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prolonged.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524435" y="4208533"/>
            <a:ext cx="11111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clinical. Routine liver biochemistry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merely confirms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liver disease, not the presence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encephalopathy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4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882" y="658906"/>
            <a:ext cx="110669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investigations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Electroencephalography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(EEG) shows a decrease in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frequency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normal α-waves (8–13 Hz) to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α-waves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1.5–3 Hz. These changes occur before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coma supervenes.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7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881" y="537882"/>
            <a:ext cx="113358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66FF"/>
                </a:solidFill>
                <a:latin typeface="HelveticaNeue-Bold"/>
              </a:rPr>
              <a:t>Course and prognosis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encephalopathy in acute liver failure has a very poor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prognosis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disease itself has a high mortality.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cirrhosis,chronic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 is very variable and adversely affects</a:t>
            </a:r>
          </a:p>
          <a:p>
            <a:pPr algn="just"/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prognosis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 with chronic portosystemic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shunting, 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syndrome with cerebellar signs or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choreoathetosis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develop, as well as a myelopathy leading to a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spastic </a:t>
            </a:r>
            <a:r>
              <a:rPr lang="en-IN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paraparesis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demyelination. </a:t>
            </a:r>
            <a:endParaRPr lang="en-IN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IN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liver transplant centre.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5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337</TotalTime>
  <Words>490</Words>
  <Application>Microsoft Office PowerPoint</Application>
  <PresentationFormat>Widescreen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Garamond</vt:lpstr>
      <vt:lpstr>HelveticaNeue-Bold</vt:lpstr>
      <vt:lpstr>Times New Roman</vt:lpstr>
      <vt:lpstr>Wingdings</vt:lpstr>
      <vt:lpstr>Savon</vt:lpstr>
      <vt:lpstr>Portosystemic encephalopathy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Portosystemic encephalopathy</dc:title>
  <dc:creator>Dr. ARUN R NAIR</dc:creator>
  <cp:lastModifiedBy>User</cp:lastModifiedBy>
  <cp:revision>20</cp:revision>
  <dcterms:created xsi:type="dcterms:W3CDTF">2019-02-04T12:26:29Z</dcterms:created>
  <dcterms:modified xsi:type="dcterms:W3CDTF">2020-04-01T12:03:56Z</dcterms:modified>
</cp:coreProperties>
</file>